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090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37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672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65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305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579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86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196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711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770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823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94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i-FI" sz="1800" b="0" strike="noStrike" spc="-1">
                <a:latin typeface="Arial"/>
              </a:rPr>
              <a:t>Muokkaa otsikon tekstimuotoa napsauttamalla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1800" b="0" strike="noStrike" spc="-1"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1800" b="0" strike="noStrike" spc="-1">
                <a:latin typeface="Arial"/>
              </a:rPr>
              <a:t>Seitsemäs jäsennystaso</a:t>
            </a:r>
          </a:p>
        </p:txBody>
      </p:sp>
      <p:sp>
        <p:nvSpPr>
          <p:cNvPr id="4" name="MSIPCMContentMarking" descr="{&quot;HashCode&quot;:1717183996,&quot;Placement&quot;:&quot;Footer&quot;}">
            <a:extLst>
              <a:ext uri="{FF2B5EF4-FFF2-40B4-BE49-F238E27FC236}">
                <a16:creationId xmlns:a16="http://schemas.microsoft.com/office/drawing/2014/main" id="{1A691676-AC84-47EC-880C-AEE39958B3E1}"/>
              </a:ext>
            </a:extLst>
          </p:cNvPr>
          <p:cNvSpPr txBox="1"/>
          <p:nvPr userDrawn="1"/>
        </p:nvSpPr>
        <p:spPr>
          <a:xfrm>
            <a:off x="0" y="6640354"/>
            <a:ext cx="4001882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fi-FI" sz="800">
                <a:solidFill>
                  <a:srgbClr val="737373"/>
                </a:solidFill>
                <a:latin typeface="Arial" panose="020B0604020202020204" pitchFamily="34" charset="0"/>
              </a:rPr>
              <a:t>General Information \ Generale \ Ogólna \ Sisäinen \ Generell \ Generell \ Obecné</a:t>
            </a:r>
          </a:p>
        </p:txBody>
      </p:sp>
    </p:spTree>
    <p:extLst>
      <p:ext uri="{BB962C8B-B14F-4D97-AF65-F5344CB8AC3E}">
        <p14:creationId xmlns:p14="http://schemas.microsoft.com/office/powerpoint/2010/main" val="310656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701AFB1-B17D-42A9-9D12-CCAE767694C5}"/>
              </a:ext>
            </a:extLst>
          </p:cNvPr>
          <p:cNvSpPr txBox="1"/>
          <p:nvPr/>
        </p:nvSpPr>
        <p:spPr>
          <a:xfrm>
            <a:off x="739735" y="226070"/>
            <a:ext cx="6926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Budjetti P07 kausi 2021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id="{44DE54D1-2B8F-4C2B-AA75-9D535FB883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215769"/>
              </p:ext>
            </p:extLst>
          </p:nvPr>
        </p:nvGraphicFramePr>
        <p:xfrm>
          <a:off x="821956" y="880201"/>
          <a:ext cx="11119034" cy="267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6805496" imgH="1638431" progId="Excel.Sheet.12">
                  <p:embed/>
                </p:oleObj>
              </mc:Choice>
              <mc:Fallback>
                <p:oleObj name="Worksheet" r:id="rId3" imgW="6805496" imgH="16384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1956" y="880201"/>
                        <a:ext cx="11119034" cy="2676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454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701AFB1-B17D-42A9-9D12-CCAE767694C5}"/>
              </a:ext>
            </a:extLst>
          </p:cNvPr>
          <p:cNvSpPr txBox="1"/>
          <p:nvPr/>
        </p:nvSpPr>
        <p:spPr>
          <a:xfrm>
            <a:off x="625196" y="226070"/>
            <a:ext cx="6926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Budjetti P07 kausi 2021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id="{6085125A-5B34-41A7-93B5-9CB4B50CCA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932021"/>
              </p:ext>
            </p:extLst>
          </p:nvPr>
        </p:nvGraphicFramePr>
        <p:xfrm>
          <a:off x="746163" y="749290"/>
          <a:ext cx="10603557" cy="3443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6805496" imgH="2209931" progId="Excel.Sheet.12">
                  <p:embed/>
                </p:oleObj>
              </mc:Choice>
              <mc:Fallback>
                <p:oleObj name="Worksheet" r:id="rId3" imgW="6805496" imgH="22099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163" y="749290"/>
                        <a:ext cx="10603557" cy="3443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509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701AFB1-B17D-42A9-9D12-CCAE767694C5}"/>
              </a:ext>
            </a:extLst>
          </p:cNvPr>
          <p:cNvSpPr txBox="1"/>
          <p:nvPr/>
        </p:nvSpPr>
        <p:spPr>
          <a:xfrm>
            <a:off x="598819" y="226070"/>
            <a:ext cx="6926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Maksut P07 kausi 2021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0BFB35F-1DD2-42F1-ABAF-6745A8DD2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26" y="856440"/>
            <a:ext cx="11250142" cy="301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9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701AFB1-B17D-42A9-9D12-CCAE767694C5}"/>
              </a:ext>
            </a:extLst>
          </p:cNvPr>
          <p:cNvSpPr txBox="1"/>
          <p:nvPr/>
        </p:nvSpPr>
        <p:spPr>
          <a:xfrm>
            <a:off x="598819" y="226070"/>
            <a:ext cx="6926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Pelit ja turnaukset 2021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B316853-C81C-4327-8AF4-C1906A21429B}"/>
              </a:ext>
            </a:extLst>
          </p:cNvPr>
          <p:cNvSpPr txBox="1"/>
          <p:nvPr/>
        </p:nvSpPr>
        <p:spPr>
          <a:xfrm>
            <a:off x="598819" y="595162"/>
            <a:ext cx="10366361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KEVÄT</a:t>
            </a:r>
            <a:r>
              <a:rPr lang="fi-FI" sz="2800" b="1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17.- 19.1 SHA tapahtuma Eerikkilä</a:t>
            </a:r>
            <a:r>
              <a:rPr lang="fi-FI" sz="2000" b="1" dirty="0"/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1 - 2.5 Liiga pohjoinen pelit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8 - 9.5 Liiga pohjoinen pelit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15 - 16.5 Liiga pohjoinen pelit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20.5 Liiga pohjoinen pelit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4.- 6.6 SHA tapahtuma Eerikkilä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(5 - 6.6 Liiga pohjoinen pelit)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200" b="1" dirty="0"/>
              <a:t>Liiga pohjoisen pelit neljänä viikonloppuna yllä mainituista + lisäksi yksittäinen peli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Lisäksi piirisarjapelejä</a:t>
            </a:r>
          </a:p>
          <a:p>
            <a:endParaRPr lang="fi-FI" sz="2000" b="1" dirty="0"/>
          </a:p>
          <a:p>
            <a:r>
              <a:rPr lang="fi-FI" sz="2000" b="1" dirty="0"/>
              <a:t>Lomat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Joulutauko 22.12-3.1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Viikko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Kesällä otteluohjelman mukaan</a:t>
            </a:r>
            <a:endParaRPr lang="fi-FI" sz="2000" b="1" dirty="0"/>
          </a:p>
          <a:p>
            <a:endParaRPr lang="fi-FI" sz="2000" b="1" dirty="0"/>
          </a:p>
          <a:p>
            <a:r>
              <a:rPr lang="fi-FI" sz="2000" b="1" dirty="0"/>
              <a:t>SYKSY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31.7 - 1.8 Liiga pohjoinen pelit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6.- 8.8 	SM-lopputurnaus (todennäköisesti Eerikkilässä)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14 - 15.8 Liiga pohjoinen pelit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28 - 29.8 Liiga pohjoinen pelit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11 - 12.9 Liiga pohjoinen pelit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25 - 26.9 Liiga pohjoinen pelit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200" b="1" dirty="0"/>
              <a:t>Liiga pohjoisen pelit neljänä viikonloppuna yllä mainituista + lisäksi yksittäinen peli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b="1" dirty="0"/>
              <a:t>Lisäksi piirisarjapelejä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23516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1EE1759FB35449876C2B2A407CB4E3" ma:contentTypeVersion="11" ma:contentTypeDescription="Create a new document." ma:contentTypeScope="" ma:versionID="123894c79cce5de9d9e5624dfa7dbbd1">
  <xsd:schema xmlns:xsd="http://www.w3.org/2001/XMLSchema" xmlns:xs="http://www.w3.org/2001/XMLSchema" xmlns:p="http://schemas.microsoft.com/office/2006/metadata/properties" xmlns:ns3="97909035-4e0e-4b1d-9b81-fe00b75d007f" xmlns:ns4="abacb7aa-8c11-4e2c-9593-a18ba70c18d1" targetNamespace="http://schemas.microsoft.com/office/2006/metadata/properties" ma:root="true" ma:fieldsID="64cf1aa4ee268507440fd7a88d575a1e" ns3:_="" ns4:_="">
    <xsd:import namespace="97909035-4e0e-4b1d-9b81-fe00b75d007f"/>
    <xsd:import namespace="abacb7aa-8c11-4e2c-9593-a18ba70c18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09035-4e0e-4b1d-9b81-fe00b75d00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cb7aa-8c11-4e2c-9593-a18ba70c18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8EC152-56DF-4A3B-9D2D-AFF892333831}">
  <ds:schemaRefs>
    <ds:schemaRef ds:uri="http://schemas.microsoft.com/office/2006/documentManagement/types"/>
    <ds:schemaRef ds:uri="http://schemas.openxmlformats.org/package/2006/metadata/core-properties"/>
    <ds:schemaRef ds:uri="abacb7aa-8c11-4e2c-9593-a18ba70c18d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7909035-4e0e-4b1d-9b81-fe00b75d007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4C59B3-5987-4C23-869A-819687C6D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9FDD66-9CE0-4C4A-BDB1-444B76D36C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909035-4e0e-4b1d-9b81-fe00b75d007f"/>
    <ds:schemaRef ds:uri="abacb7aa-8c11-4e2c-9593-a18ba70c18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137</Words>
  <Application>Microsoft Office PowerPoint</Application>
  <PresentationFormat>Laajakuva</PresentationFormat>
  <Paragraphs>29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Symbol</vt:lpstr>
      <vt:lpstr>Wingdings</vt:lpstr>
      <vt:lpstr>Office Theme</vt:lpstr>
      <vt:lpstr>Worksheet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ROPS2</dc:creator>
  <cp:lastModifiedBy>Katermaa, Pentti</cp:lastModifiedBy>
  <cp:revision>27</cp:revision>
  <dcterms:created xsi:type="dcterms:W3CDTF">2018-10-19T13:02:38Z</dcterms:created>
  <dcterms:modified xsi:type="dcterms:W3CDTF">2020-12-14T18:01:07Z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362448-625e-4f6c-96c0-a2f6da99900d_Enabled">
    <vt:lpwstr>True</vt:lpwstr>
  </property>
  <property fmtid="{D5CDD505-2E9C-101B-9397-08002B2CF9AE}" pid="3" name="MSIP_Label_6a362448-625e-4f6c-96c0-a2f6da99900d_SiteId">
    <vt:lpwstr>33dab507-5210-4075-805b-f2717d8cfa74</vt:lpwstr>
  </property>
  <property fmtid="{D5CDD505-2E9C-101B-9397-08002B2CF9AE}" pid="4" name="MSIP_Label_6a362448-625e-4f6c-96c0-a2f6da99900d_Owner">
    <vt:lpwstr>pentti.katermaa@skanska.fi</vt:lpwstr>
  </property>
  <property fmtid="{D5CDD505-2E9C-101B-9397-08002B2CF9AE}" pid="5" name="MSIP_Label_6a362448-625e-4f6c-96c0-a2f6da99900d_SetDate">
    <vt:lpwstr>2019-12-09T13:05:47.5329063Z</vt:lpwstr>
  </property>
  <property fmtid="{D5CDD505-2E9C-101B-9397-08002B2CF9AE}" pid="6" name="MSIP_Label_6a362448-625e-4f6c-96c0-a2f6da99900d_Name">
    <vt:lpwstr>General</vt:lpwstr>
  </property>
  <property fmtid="{D5CDD505-2E9C-101B-9397-08002B2CF9AE}" pid="7" name="MSIP_Label_6a362448-625e-4f6c-96c0-a2f6da99900d_Application">
    <vt:lpwstr>Microsoft Azure Information Protection</vt:lpwstr>
  </property>
  <property fmtid="{D5CDD505-2E9C-101B-9397-08002B2CF9AE}" pid="8" name="MSIP_Label_6a362448-625e-4f6c-96c0-a2f6da99900d_ActionId">
    <vt:lpwstr>0ffc9143-4aa7-4e0e-a7fb-438681d643c2</vt:lpwstr>
  </property>
  <property fmtid="{D5CDD505-2E9C-101B-9397-08002B2CF9AE}" pid="9" name="MSIP_Label_6a362448-625e-4f6c-96c0-a2f6da99900d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0x010100961EE1759FB35449876C2B2A407CB4E3</vt:lpwstr>
  </property>
</Properties>
</file>