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9" r:id="rId3"/>
    <p:sldId id="257" r:id="rId4"/>
    <p:sldId id="272" r:id="rId5"/>
    <p:sldId id="273" r:id="rId6"/>
    <p:sldId id="274" r:id="rId7"/>
    <p:sldId id="276" r:id="rId8"/>
    <p:sldId id="275" r:id="rId9"/>
    <p:sldId id="278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likSep\Documents\Rops\Pelis&#228;&#228;nt&#246;kysely%20Rops%200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likSep\Desktop\Palautekysely%20RoPS%20Juniorit%20P07%202017%20(vastaukset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likSep\Desktop\Palautekysely%20RoPS%20Juniorit%20P07%202017%20(vastaukset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likSep\Desktop\Palautekysely%20RoPS%20Juniorit%20P07%202017%20(vastaukset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likSep\Desktop\Palautekysely%20RoPS%20Juniorit%20P07%202017%20(vastaukset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likSep\Desktop\Palautekysely%20RoPS%20Juniorit%20P07%202017%20(vastaukset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likSep\Desktop\Palautekysely%20RoPS%20Juniorit%20P07%202017%20(vastaukset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Taul1!$C$4:$C$8</c:f>
              <c:strCache>
                <c:ptCount val="5"/>
                <c:pt idx="0">
                  <c:v>Todella hyvä</c:v>
                </c:pt>
                <c:pt idx="1">
                  <c:v>Melko hyvä</c:v>
                </c:pt>
                <c:pt idx="2">
                  <c:v>Neutraali</c:v>
                </c:pt>
                <c:pt idx="3">
                  <c:v>Melko huono</c:v>
                </c:pt>
                <c:pt idx="4">
                  <c:v>Todella huono</c:v>
                </c:pt>
              </c:strCache>
            </c:strRef>
          </c:cat>
          <c:val>
            <c:numRef>
              <c:f>Taul1!$D$4:$D$8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3.2420094612258445E-3"/>
                  <c:y val="-0.48140004645948431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i-F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'Vastauksista 1'!$E$23:$E$25</c:f>
              <c:strCache>
                <c:ptCount val="3"/>
                <c:pt idx="0">
                  <c:v>Sopivasti</c:v>
                </c:pt>
                <c:pt idx="1">
                  <c:v>Liian vähän</c:v>
                </c:pt>
                <c:pt idx="2">
                  <c:v>Liian paljon</c:v>
                </c:pt>
              </c:strCache>
            </c:strRef>
          </c:cat>
          <c:val>
            <c:numRef>
              <c:f>'Vastauksista 1'!$F$23:$F$25</c:f>
              <c:numCache>
                <c:formatCode>General</c:formatCode>
                <c:ptCount val="3"/>
                <c:pt idx="0">
                  <c:v>19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'Vastauksista 1'!$G$23:$G$27</c:f>
              <c:strCache>
                <c:ptCount val="5"/>
                <c:pt idx="0">
                  <c:v>Todella hyvä</c:v>
                </c:pt>
                <c:pt idx="1">
                  <c:v>Melko hyvä</c:v>
                </c:pt>
                <c:pt idx="2">
                  <c:v>Neutraali</c:v>
                </c:pt>
                <c:pt idx="3">
                  <c:v>Melko huono</c:v>
                </c:pt>
                <c:pt idx="4">
                  <c:v>Todella huono</c:v>
                </c:pt>
              </c:strCache>
            </c:strRef>
          </c:cat>
          <c:val>
            <c:numRef>
              <c:f>'Vastauksista 1'!$H$23:$H$27</c:f>
              <c:numCache>
                <c:formatCode>General</c:formatCode>
                <c:ptCount val="5"/>
                <c:pt idx="0">
                  <c:v>11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'Vastauksista 1'!$I$23:$I$25</c:f>
              <c:strCache>
                <c:ptCount val="3"/>
                <c:pt idx="0">
                  <c:v>Kyllä</c:v>
                </c:pt>
                <c:pt idx="1">
                  <c:v>En osaa sanoa</c:v>
                </c:pt>
                <c:pt idx="2">
                  <c:v>Ei</c:v>
                </c:pt>
              </c:strCache>
            </c:strRef>
          </c:cat>
          <c:val>
            <c:numRef>
              <c:f>'Vastauksista 1'!$J$23:$J$25</c:f>
              <c:numCache>
                <c:formatCode>General</c:formatCode>
                <c:ptCount val="3"/>
                <c:pt idx="0">
                  <c:v>12</c:v>
                </c:pt>
                <c:pt idx="1">
                  <c:v>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'Vastauksista 1'!$K$23:$K$27</c:f>
              <c:strCache>
                <c:ptCount val="5"/>
                <c:pt idx="0">
                  <c:v>Todella hyvä</c:v>
                </c:pt>
                <c:pt idx="1">
                  <c:v>Melko hyvä</c:v>
                </c:pt>
                <c:pt idx="2">
                  <c:v>Neutraali</c:v>
                </c:pt>
                <c:pt idx="3">
                  <c:v>Melko huono</c:v>
                </c:pt>
                <c:pt idx="4">
                  <c:v>Todella huono</c:v>
                </c:pt>
              </c:strCache>
            </c:strRef>
          </c:cat>
          <c:val>
            <c:numRef>
              <c:f>'Vastauksista 1'!$L$23:$L$27</c:f>
              <c:numCache>
                <c:formatCode>General</c:formatCode>
                <c:ptCount val="5"/>
                <c:pt idx="0">
                  <c:v>8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0.11322959645607704"/>
                  <c:y val="0.166471015692133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i-F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'Vastauksista 1'!$M$23:$M$25</c:f>
              <c:strCache>
                <c:ptCount val="3"/>
                <c:pt idx="0">
                  <c:v>Kyllä</c:v>
                </c:pt>
                <c:pt idx="1">
                  <c:v>En osaa sanoa</c:v>
                </c:pt>
                <c:pt idx="2">
                  <c:v>Ei</c:v>
                </c:pt>
              </c:strCache>
            </c:strRef>
          </c:cat>
          <c:val>
            <c:numRef>
              <c:f>'Vastauksista 1'!$N$23:$N$25</c:f>
              <c:numCache>
                <c:formatCode>General</c:formatCode>
                <c:ptCount val="3"/>
                <c:pt idx="0">
                  <c:v>17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4903570739905012"/>
          <c:y val="0.36906018378910282"/>
          <c:w val="0.20636516121452661"/>
          <c:h val="0.24748185575752354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680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142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48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38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633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979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49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093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717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360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18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1B42-9836-4B7B-8D13-D0AA98627CBF}" type="datetimeFigureOut">
              <a:rPr lang="fi-FI" smtClean="0"/>
              <a:t>25.10.2017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55F88-0E86-4E70-B7F4-F9CF460DF0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30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rops_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91542"/>
            <a:ext cx="9144000" cy="7049541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3347864" y="11663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dirty="0" smtClean="0">
                <a:solidFill>
                  <a:schemeClr val="bg1"/>
                </a:solidFill>
              </a:rPr>
              <a:t>Rops 07</a:t>
            </a:r>
            <a:endParaRPr lang="fi-FI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7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solidFill>
                  <a:srgbClr val="0070C0"/>
                </a:solidFill>
              </a:rPr>
              <a:t>Palautekysely</a:t>
            </a:r>
            <a:endParaRPr lang="fi-FI" sz="3200" dirty="0">
              <a:solidFill>
                <a:srgbClr val="0070C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Emojoukkueen tekemä kysely</a:t>
            </a:r>
          </a:p>
          <a:p>
            <a:r>
              <a:rPr lang="fi-FI" dirty="0" smtClean="0"/>
              <a:t>Kysely jaettu pelaajien vanhemmille 3.10.2017</a:t>
            </a:r>
          </a:p>
          <a:p>
            <a:r>
              <a:rPr lang="fi-FI" dirty="0" smtClean="0"/>
              <a:t>Vastausaikaa oli 9.10.2017 saakka.</a:t>
            </a:r>
          </a:p>
          <a:p>
            <a:r>
              <a:rPr lang="fi-FI" dirty="0" smtClean="0"/>
              <a:t>Vastaajia 19 kpl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356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860932"/>
              </p:ext>
            </p:extLst>
          </p:nvPr>
        </p:nvGraphicFramePr>
        <p:xfrm>
          <a:off x="67931" y="2564904"/>
          <a:ext cx="3240360" cy="1992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Kaavi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155482"/>
              </p:ext>
            </p:extLst>
          </p:nvPr>
        </p:nvGraphicFramePr>
        <p:xfrm>
          <a:off x="1043608" y="1628800"/>
          <a:ext cx="662473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93375" y="332656"/>
            <a:ext cx="8229600" cy="1143000"/>
          </a:xfrm>
        </p:spPr>
        <p:txBody>
          <a:bodyPr>
            <a:noAutofit/>
          </a:bodyPr>
          <a:lstStyle/>
          <a:p>
            <a:r>
              <a:rPr lang="fi-FI" sz="3200" dirty="0" smtClean="0">
                <a:solidFill>
                  <a:srgbClr val="0070C0"/>
                </a:solidFill>
              </a:rPr>
              <a:t>1. Arvioi joukkueen (valmennus, toimihenkilöt, pelaajat, vanhemmat) yleistä ilmapiiriä</a:t>
            </a:r>
            <a:endParaRPr lang="fi-FI" sz="3200" dirty="0">
              <a:solidFill>
                <a:srgbClr val="0070C0"/>
              </a:solidFill>
            </a:endParaRPr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2360" y="5661248"/>
            <a:ext cx="954934" cy="926791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175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solidFill>
                  <a:srgbClr val="0070C0"/>
                </a:solidFill>
              </a:rPr>
              <a:t>Onko joukkueella </a:t>
            </a:r>
            <a:r>
              <a:rPr lang="fi-FI" sz="3200" dirty="0">
                <a:solidFill>
                  <a:srgbClr val="0070C0"/>
                </a:solidFill>
              </a:rPr>
              <a:t>toimintaa:</a:t>
            </a:r>
            <a:endParaRPr lang="fi-FI" sz="3200" dirty="0">
              <a:solidFill>
                <a:srgbClr val="0070C0"/>
              </a:solidFill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5661248"/>
            <a:ext cx="954934" cy="926791"/>
          </a:xfrm>
          <a:prstGeom prst="rect">
            <a:avLst/>
          </a:prstGeom>
          <a:ln>
            <a:solidFill>
              <a:srgbClr val="0070C0"/>
            </a:solidFill>
          </a:ln>
        </p:spPr>
      </p:pic>
      <p:graphicFrame>
        <p:nvGraphicFramePr>
          <p:cNvPr id="9" name="Kaavi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838680"/>
              </p:ext>
            </p:extLst>
          </p:nvPr>
        </p:nvGraphicFramePr>
        <p:xfrm>
          <a:off x="1619672" y="1556792"/>
          <a:ext cx="583264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011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solidFill>
                  <a:srgbClr val="0070C0"/>
                </a:solidFill>
              </a:rPr>
              <a:t>Arvioi joukkueen valmennusta</a:t>
            </a:r>
            <a:endParaRPr lang="fi-FI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422970"/>
              </p:ext>
            </p:extLst>
          </p:nvPr>
        </p:nvGraphicFramePr>
        <p:xfrm>
          <a:off x="1403648" y="1844824"/>
          <a:ext cx="64087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5661248"/>
            <a:ext cx="954934" cy="926791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82931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solidFill>
                  <a:srgbClr val="0070C0"/>
                </a:solidFill>
              </a:rPr>
              <a:t>Ovatko valmentajat mielestäsi tasapuolisia ja oikeudenmukaisia?</a:t>
            </a:r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69521"/>
              </p:ext>
            </p:extLst>
          </p:nvPr>
        </p:nvGraphicFramePr>
        <p:xfrm>
          <a:off x="1115616" y="1700808"/>
          <a:ext cx="64807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5661248"/>
            <a:ext cx="954934" cy="926791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16781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solidFill>
                  <a:srgbClr val="0070C0"/>
                </a:solidFill>
              </a:rPr>
              <a:t>Arvioi lapsesi viihtymistä ja innostusta joukkueen toiminnassa</a:t>
            </a:r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482842"/>
              </p:ext>
            </p:extLst>
          </p:nvPr>
        </p:nvGraphicFramePr>
        <p:xfrm>
          <a:off x="1403648" y="1628800"/>
          <a:ext cx="633670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5661248"/>
            <a:ext cx="954934" cy="926791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63446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>
                <a:solidFill>
                  <a:srgbClr val="0070C0"/>
                </a:solidFill>
              </a:rPr>
              <a:t>Onko </a:t>
            </a:r>
            <a:r>
              <a:rPr lang="fi-FI" sz="3200" dirty="0">
                <a:solidFill>
                  <a:srgbClr val="0070C0"/>
                </a:solidFill>
              </a:rPr>
              <a:t>lapsesi jatkamassa jalkapallon pelaamista RoPS P07 - joukkueessa?</a:t>
            </a:r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479927"/>
              </p:ext>
            </p:extLst>
          </p:nvPr>
        </p:nvGraphicFramePr>
        <p:xfrm>
          <a:off x="1259632" y="1484784"/>
          <a:ext cx="655272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5661248"/>
            <a:ext cx="954934" cy="926791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53686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70C0"/>
                </a:solidFill>
              </a:rPr>
              <a:t>Vapaa sana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395536" y="1700808"/>
            <a:ext cx="8352928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i-FI" sz="1400" dirty="0"/>
              <a:t>Ruusuja siitä, että näin isolle joukkueelle saatu vedettyä hyviä harjoituksia ja pidettyä porukka </a:t>
            </a:r>
            <a:r>
              <a:rPr lang="fi-FI" sz="1400" dirty="0" smtClean="0"/>
              <a:t>kasassa. Risuja </a:t>
            </a:r>
            <a:r>
              <a:rPr lang="fi-FI" sz="1400" dirty="0"/>
              <a:t>siitä että pitäisi keskittyä enemmän jalkapalloon ja vähemmän </a:t>
            </a:r>
            <a:r>
              <a:rPr lang="fi-FI" sz="1400" dirty="0" smtClean="0"/>
              <a:t>oheislajeihin.</a:t>
            </a:r>
            <a:endParaRPr lang="fi-FI" sz="1400" dirty="0">
              <a:effectLst/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395536" y="2276872"/>
            <a:ext cx="8352928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i-FI" sz="1400" dirty="0"/>
              <a:t>Kerran on poika maininnut, etteivät kaikki oikein ota porukkaan. Muutoin on vaikuttanut erittäinkin hyvältä. Eräällä kaverillani on mm hiihtoa harrastava tytär. Heille oli ollut luennoimassa muuan lajin avainhenkilöistä maassamme. </a:t>
            </a:r>
            <a:r>
              <a:rPr lang="fi-FI" sz="1400" dirty="0"/>
              <a:t>Vaikka kyse onkin </a:t>
            </a:r>
            <a:r>
              <a:rPr lang="fi-FI" sz="1400" dirty="0" smtClean="0"/>
              <a:t>enemmän </a:t>
            </a:r>
            <a:r>
              <a:rPr lang="fi-FI" sz="1400" dirty="0"/>
              <a:t>yksilölajista, oli luento alkanut yhteishenkeä käsittelevällä osuudella. </a:t>
            </a:r>
            <a:r>
              <a:rPr lang="fi-FI" sz="1400" dirty="0"/>
              <a:t>Hän oli korostanut, että kaikki moikkaavat kaikkia, lapset, vanhemmat, toimihenkilöt, KAIKKI. Porukkaa ei saa luokitella parempiin ja huonompiin, hyvä yhteishenki on äärettömän tärkeää. Uskoisin, ettei joukkuelajissa ainakaan vähemmän tärkeää. </a:t>
            </a:r>
            <a:endParaRPr lang="fi-FI" sz="1400" dirty="0"/>
          </a:p>
        </p:txBody>
      </p:sp>
      <p:sp>
        <p:nvSpPr>
          <p:cNvPr id="6" name="Suorakulmio 5"/>
          <p:cNvSpPr/>
          <p:nvPr/>
        </p:nvSpPr>
        <p:spPr>
          <a:xfrm>
            <a:off x="395536" y="3703947"/>
            <a:ext cx="8352928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i-FI" sz="1400" dirty="0"/>
              <a:t>Jonkin verran toivoisi valmennuksen puolelta saavan oma-aloitteista palautetta pelaajasta, treeneissä/turnauksissa toimiminen, kehittyminen jne. </a:t>
            </a:r>
            <a:br>
              <a:rPr lang="fi-FI" sz="1400" dirty="0"/>
            </a:br>
            <a:r>
              <a:rPr lang="fi-FI" sz="1400" dirty="0"/>
              <a:t>Innostus treeneihin lähtöön on hieman hiipunut muutamien pelaajien pelleilyjen vuoksi. Tähän toivoisimme jämäkkää otetta, jotta kaikilla olisi treeneissä mielekästä. </a:t>
            </a:r>
            <a:br>
              <a:rPr lang="fi-FI" sz="1400" dirty="0"/>
            </a:br>
            <a:r>
              <a:rPr lang="fi-FI" sz="1400" dirty="0"/>
              <a:t>Kaiken kaikkiaan kausi on ollut kuitenkin onnistunut. Siitä iso kiitos valmennustiimille/toimihenkilöille!</a:t>
            </a:r>
          </a:p>
        </p:txBody>
      </p:sp>
      <p:sp>
        <p:nvSpPr>
          <p:cNvPr id="7" name="Suorakulmio 6"/>
          <p:cNvSpPr/>
          <p:nvPr/>
        </p:nvSpPr>
        <p:spPr>
          <a:xfrm>
            <a:off x="395536" y="4929336"/>
            <a:ext cx="8352928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i-FI" sz="1400" dirty="0"/>
              <a:t>Toiminta on monipuolista ja laadukasta. Toivottavasti talvikaudella taas hiihto pysyy mukana viikko-ohjelmassa. :)</a:t>
            </a:r>
          </a:p>
        </p:txBody>
      </p:sp>
      <p:sp>
        <p:nvSpPr>
          <p:cNvPr id="8" name="Suorakulmio 7"/>
          <p:cNvSpPr/>
          <p:nvPr/>
        </p:nvSpPr>
        <p:spPr>
          <a:xfrm>
            <a:off x="420341" y="5309591"/>
            <a:ext cx="8328123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i-FI" sz="1400" dirty="0"/>
              <a:t>Treenit on mukavan monipuolisia ja tekemistä on niin lapsille kuin aikuisillekin.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5661248"/>
            <a:ext cx="954934" cy="926791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46213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230</Words>
  <Application>Microsoft Office PowerPoint</Application>
  <PresentationFormat>Näytössä katseltava diaesitys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Office-teema</vt:lpstr>
      <vt:lpstr>PowerPoint-esitys</vt:lpstr>
      <vt:lpstr>Palautekysely</vt:lpstr>
      <vt:lpstr>1. Arvioi joukkueen (valmennus, toimihenkilöt, pelaajat, vanhemmat) yleistä ilmapiiriä</vt:lpstr>
      <vt:lpstr>Onko joukkueella toimintaa:</vt:lpstr>
      <vt:lpstr>Arvioi joukkueen valmennusta</vt:lpstr>
      <vt:lpstr>Ovatko valmentajat mielestäsi tasapuolisia ja oikeudenmukaisia?</vt:lpstr>
      <vt:lpstr>Arvioi lapsesi viihtymistä ja innostusta joukkueen toiminnassa</vt:lpstr>
      <vt:lpstr>Onko lapsesi jatkamassa jalkapallon pelaamista RoPS P07 - joukkueessa?</vt:lpstr>
      <vt:lpstr>Vapaa sana</vt:lpstr>
    </vt:vector>
  </TitlesOfParts>
  <Company>Trafi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Ollikainen Seppo</dc:creator>
  <cp:lastModifiedBy>Ollikainen Seppo</cp:lastModifiedBy>
  <cp:revision>33</cp:revision>
  <dcterms:created xsi:type="dcterms:W3CDTF">2016-08-15T05:48:29Z</dcterms:created>
  <dcterms:modified xsi:type="dcterms:W3CDTF">2017-10-25T19:44:16Z</dcterms:modified>
</cp:coreProperties>
</file>